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402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960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605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30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4676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535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253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64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585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42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5369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322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469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179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267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296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690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AB0AB58-CE98-4864-9809-0EAB900FD2D0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A8BD321-47C7-4F59-9D0D-8BE5522B1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93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535769"/>
          </a:xfrm>
        </p:spPr>
        <p:txBody>
          <a:bodyPr/>
          <a:lstStyle/>
          <a:p>
            <a:r>
              <a:rPr lang="ru-RU" dirty="0"/>
              <a:t>Призма. Пространственная теорема Пифагора.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45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 стыдно чего - </a:t>
            </a:r>
            <a:r>
              <a:rPr lang="ru-RU" dirty="0" err="1"/>
              <a:t>нибудь</a:t>
            </a:r>
            <a:r>
              <a:rPr lang="ru-RU" dirty="0"/>
              <a:t> не знать, но стыдно не хотеть </a:t>
            </a:r>
            <a:r>
              <a:rPr lang="ru-RU" dirty="0" smtClean="0"/>
              <a:t>учиться (Сократ</a:t>
            </a:r>
            <a:r>
              <a:rPr lang="ru-RU" dirty="0"/>
              <a:t>)</a:t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3" descr="C:\Users\дима\Desktop\preview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543" y="2557463"/>
            <a:ext cx="5248913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973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Фронтальный </a:t>
            </a:r>
            <a:r>
              <a:rPr lang="ru-RU" b="1" i="1" dirty="0" smtClean="0"/>
              <a:t>опрос.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Что такое многогранник?</a:t>
            </a:r>
          </a:p>
          <a:p>
            <a:pPr lvl="0"/>
            <a:r>
              <a:rPr lang="ru-RU" dirty="0"/>
              <a:t>Какие элементы содержит многогранник?</a:t>
            </a:r>
          </a:p>
          <a:p>
            <a:pPr lvl="0"/>
            <a:r>
              <a:rPr lang="ru-RU" dirty="0"/>
              <a:t>Что такое поверхность многогранника?</a:t>
            </a:r>
          </a:p>
          <a:p>
            <a:pPr lvl="0"/>
            <a:r>
              <a:rPr lang="ru-RU" dirty="0"/>
              <a:t>Что значит </a:t>
            </a:r>
            <a:r>
              <a:rPr lang="ru-RU" dirty="0" err="1"/>
              <a:t>Эйлерова</a:t>
            </a:r>
            <a:r>
              <a:rPr lang="ru-RU" dirty="0"/>
              <a:t> характеристика?</a:t>
            </a:r>
          </a:p>
          <a:p>
            <a:pPr lvl="0"/>
            <a:r>
              <a:rPr lang="ru-RU" dirty="0"/>
              <a:t>Какой угол называется плоским?</a:t>
            </a:r>
          </a:p>
          <a:p>
            <a:pPr lvl="0"/>
            <a:r>
              <a:rPr lang="ru-RU" dirty="0"/>
              <a:t>Чему равна сумма всех плоских углов в многограннике?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2466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Многогранник, составленный из двух равных многоугольников А</a:t>
            </a:r>
            <a:r>
              <a:rPr lang="ru-RU" sz="2800" b="1" baseline="-25000" dirty="0"/>
              <a:t>1</a:t>
            </a:r>
            <a:r>
              <a:rPr lang="ru-RU" sz="2800" b="1" dirty="0"/>
              <a:t>А</a:t>
            </a:r>
            <a:r>
              <a:rPr lang="ru-RU" sz="2800" b="1" baseline="-25000" dirty="0"/>
              <a:t>2</a:t>
            </a:r>
            <a:r>
              <a:rPr lang="ru-RU" sz="2800" b="1" dirty="0"/>
              <a:t>…А</a:t>
            </a:r>
            <a:r>
              <a:rPr lang="en-US" sz="2800" b="1" baseline="-25000" dirty="0"/>
              <a:t>n </a:t>
            </a:r>
            <a:r>
              <a:rPr lang="ru-RU" sz="2800" b="1" dirty="0"/>
              <a:t>и В</a:t>
            </a:r>
            <a:r>
              <a:rPr lang="ru-RU" sz="2800" b="1" baseline="-25000" dirty="0"/>
              <a:t>1</a:t>
            </a:r>
            <a:r>
              <a:rPr lang="ru-RU" sz="2800" b="1" dirty="0"/>
              <a:t>В</a:t>
            </a:r>
            <a:r>
              <a:rPr lang="ru-RU" sz="2800" b="1" baseline="-25000" dirty="0"/>
              <a:t>2</a:t>
            </a:r>
            <a:r>
              <a:rPr lang="ru-RU" sz="2800" b="1" dirty="0"/>
              <a:t>…В</a:t>
            </a:r>
            <a:r>
              <a:rPr lang="en-US" sz="2800" b="1" baseline="-25000" dirty="0"/>
              <a:t>n</a:t>
            </a:r>
            <a:r>
              <a:rPr lang="ru-RU" sz="2800" b="1" dirty="0"/>
              <a:t>,расположенных в параллельных плоскостях и </a:t>
            </a:r>
            <a:r>
              <a:rPr lang="en-US" sz="2800" b="1" dirty="0"/>
              <a:t>n</a:t>
            </a:r>
            <a:r>
              <a:rPr lang="ru-RU" sz="2800" b="1" dirty="0"/>
              <a:t> параллелограммов, называется призмой. </a:t>
            </a:r>
            <a:endParaRPr lang="ru-RU" sz="2800" dirty="0"/>
          </a:p>
        </p:txBody>
      </p:sp>
      <p:pic>
        <p:nvPicPr>
          <p:cNvPr id="4" name="Объект 3" descr="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256" b="59958"/>
          <a:stretch>
            <a:fillRect/>
          </a:stretch>
        </p:blipFill>
        <p:spPr bwMode="auto">
          <a:xfrm>
            <a:off x="3871783" y="2557463"/>
            <a:ext cx="4448434" cy="3317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7629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Диагональ призмы</a:t>
            </a:r>
            <a:r>
              <a:rPr lang="ru-RU" sz="2400" dirty="0"/>
              <a:t> – отрезок, соединяющий две вершины, не принадлежащие одной грани. 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Объект 3" descr="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69" b="66963"/>
          <a:stretch>
            <a:fillRect/>
          </a:stretch>
        </p:blipFill>
        <p:spPr bwMode="auto">
          <a:xfrm>
            <a:off x="3606800" y="2527300"/>
            <a:ext cx="5346699" cy="3441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770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3600" dirty="0"/>
              <a:t>Перпендикуляр, проведенный из какой-нибудь точки одного основания к плоскости другого основания называется </a:t>
            </a:r>
            <a:r>
              <a:rPr lang="ru-RU" sz="3600" b="1" dirty="0"/>
              <a:t>высотой.</a:t>
            </a:r>
            <a:r>
              <a:rPr lang="ru-RU" sz="3600" dirty="0"/>
              <a:t> </a:t>
            </a:r>
          </a:p>
        </p:txBody>
      </p:sp>
      <p:pic>
        <p:nvPicPr>
          <p:cNvPr id="4" name="Объект 3" descr="6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07" b="70786"/>
          <a:stretch>
            <a:fillRect/>
          </a:stretch>
        </p:blipFill>
        <p:spPr bwMode="auto">
          <a:xfrm>
            <a:off x="2453957" y="2460033"/>
            <a:ext cx="5889943" cy="3712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5910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Теорема. </a:t>
            </a:r>
            <a:r>
              <a:rPr lang="ru-RU" dirty="0"/>
              <a:t>Площадь боковой поверхности прямой призмы равна произведению периметра основания на высоту.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7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22" b="81215"/>
          <a:stretch>
            <a:fillRect/>
          </a:stretch>
        </p:blipFill>
        <p:spPr bwMode="auto">
          <a:xfrm>
            <a:off x="2069036" y="2464816"/>
            <a:ext cx="7582964" cy="36057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7116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4021668"/>
          </a:xfrm>
        </p:spPr>
        <p:txBody>
          <a:bodyPr>
            <a:normAutofit fontScale="90000"/>
          </a:bodyPr>
          <a:lstStyle/>
          <a:p>
            <a:r>
              <a:rPr lang="ru-RU" dirty="0"/>
              <a:t>1. Заполните пропуски в задании:</a:t>
            </a:r>
            <a:br>
              <a:rPr lang="ru-RU" dirty="0"/>
            </a:br>
            <a:r>
              <a:rPr lang="ru-RU" dirty="0"/>
              <a:t>Многогранник, составленный из двух равных </a:t>
            </a:r>
            <a:r>
              <a:rPr lang="en-US" dirty="0"/>
              <a:t>n</a:t>
            </a:r>
            <a:r>
              <a:rPr lang="ru-RU" dirty="0"/>
              <a:t>- угольников, расположенных в</a:t>
            </a:r>
            <a:br>
              <a:rPr lang="ru-RU" dirty="0"/>
            </a:br>
            <a:r>
              <a:rPr lang="ru-RU" dirty="0"/>
              <a:t> [ ? ] плоскостях и </a:t>
            </a:r>
            <a:r>
              <a:rPr lang="en-US" dirty="0"/>
              <a:t>n</a:t>
            </a:r>
            <a:r>
              <a:rPr lang="ru-RU" dirty="0"/>
              <a:t>  [ ? ] , называется </a:t>
            </a:r>
            <a:r>
              <a:rPr lang="ru-RU" dirty="0" smtClean="0"/>
              <a:t>призмой.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0987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Укажите название элементов призмы.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9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1" r="54059" b="79703"/>
          <a:stretch>
            <a:fillRect/>
          </a:stretch>
        </p:blipFill>
        <p:spPr bwMode="auto">
          <a:xfrm>
            <a:off x="1834301" y="2494976"/>
            <a:ext cx="9643466" cy="36328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2839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Дана наклонная треугольная призма, боковое ребро которой равно 38 и наклонено к плоскости основания под углом 60</a:t>
            </a:r>
            <a:r>
              <a:rPr lang="ru-RU" sz="3200" baseline="30000" dirty="0"/>
              <a:t>0</a:t>
            </a:r>
            <a:r>
              <a:rPr lang="ru-RU" sz="3200" dirty="0"/>
              <a:t>. Найдите высоту призмы А</a:t>
            </a:r>
            <a:r>
              <a:rPr lang="ru-RU" sz="3200" baseline="-25000" dirty="0"/>
              <a:t>1</a:t>
            </a:r>
            <a:r>
              <a:rPr lang="ru-RU" sz="3200" dirty="0"/>
              <a:t>Н.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4" name="Объект 3" descr="10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09" b="52527"/>
          <a:stretch>
            <a:fillRect/>
          </a:stretch>
        </p:blipFill>
        <p:spPr bwMode="auto">
          <a:xfrm>
            <a:off x="2986498" y="2489225"/>
            <a:ext cx="4915555" cy="36113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4919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правильной 4-угольной призме сторона основания равна 10 и боковое ребро равно 7. Вычислите площадь боковой поверхности призмы.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346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Д/з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п. 27 – 31, № 220 и № 229 (а, г),творческая работа: изготовить модель призмы.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1217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</TotalTime>
  <Words>206</Words>
  <Application>Microsoft Office PowerPoint</Application>
  <PresentationFormat>Широкоэкранный</PresentationFormat>
  <Paragraphs>20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Garamond</vt:lpstr>
      <vt:lpstr>Натуральные материалы</vt:lpstr>
      <vt:lpstr>Призма. Пространственная теорема Пифагора.</vt:lpstr>
      <vt:lpstr>Не стыдно чего - нибудь не знать, но стыдно не хотеть учиться (Сократ) </vt:lpstr>
      <vt:lpstr>Фронтальный опрос. </vt:lpstr>
      <vt:lpstr>Многогранник, составленный из двух равных многоугольников А1А2…Аn и В1В2…Вn,расположенных в параллельных плоскостях и n параллелограммов, называется призмой. </vt:lpstr>
      <vt:lpstr>Диагональ призмы – отрезок, соединяющий две вершины, не принадлежащие одной грани.  </vt:lpstr>
      <vt:lpstr> Перпендикуляр, проведенный из какой-нибудь точки одного основания к плоскости другого основания называется высотой. </vt:lpstr>
      <vt:lpstr>Теорема. Площадь боковой поверхности прямой призмы равна произведению периметра основания на высоту. </vt:lpstr>
      <vt:lpstr>1. Заполните пропуски в задании: Многогранник, составленный из двух равных n- угольников, расположенных в  [ ? ] плоскостях и n  [ ? ] , называется призмой. </vt:lpstr>
      <vt:lpstr>Укажите название элементов призмы. </vt:lpstr>
      <vt:lpstr>Дана наклонная треугольная призма, боковое ребро которой равно 38 и наклонено к плоскости основания под углом 600. Найдите высоту призмы А1Н. </vt:lpstr>
      <vt:lpstr>Задача</vt:lpstr>
      <vt:lpstr>Д/з</vt:lpstr>
    </vt:vector>
  </TitlesOfParts>
  <Company>AlexSoft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Призма. Пространственная теорема Пифагора.</dc:title>
  <dc:creator>Admin</dc:creator>
  <cp:lastModifiedBy>User</cp:lastModifiedBy>
  <cp:revision>3</cp:revision>
  <dcterms:created xsi:type="dcterms:W3CDTF">2016-09-25T21:42:57Z</dcterms:created>
  <dcterms:modified xsi:type="dcterms:W3CDTF">2016-09-26T05:19:15Z</dcterms:modified>
</cp:coreProperties>
</file>